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68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00409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Revenge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and Patrick and Rodney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7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2 mini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targets (6 + 2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33236A-C608-FE5C-024C-5E79CFBC0D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08749"/>
            <a:ext cx="7025776" cy="48645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Revenge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24</a:t>
            </a:r>
          </a:p>
          <a:p>
            <a:r>
              <a:rPr lang="en-US" dirty="0"/>
              <a:t>Targets: 9 USPSA, 6 steel</a:t>
            </a:r>
          </a:p>
          <a:p>
            <a:endParaRPr lang="en-US" dirty="0"/>
          </a:p>
          <a:p>
            <a:r>
              <a:rPr lang="en-US" dirty="0"/>
              <a:t>Handgun start position: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128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2022-08-13T00:07:55Z</dcterms:modified>
  <cp:category>Shooting</cp:category>
</cp:coreProperties>
</file>

<file path=docProps/thumbnail.jpeg>
</file>